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0F078-1DCD-497F-B930-B4FFD15BD675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D2340A-81DC-4D57-9469-C8B876C364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02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14926F8-83BF-4403-BED7-A7B7FE94697F}" type="datetime1">
              <a:rPr lang="ru-RU" smtClean="0"/>
              <a:t>16.10.2019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8AE60F5-F4FE-45DF-992D-7B5508AC7884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D9F2-4F4F-4E92-82D2-D4166A0EAC91}" type="datetime1">
              <a:rPr lang="ru-RU" smtClean="0"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E60F5-F4FE-45DF-992D-7B5508AC78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21B62-893C-4EED-8C52-C82F9D02502C}" type="datetime1">
              <a:rPr lang="ru-RU" smtClean="0"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E60F5-F4FE-45DF-992D-7B5508AC788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911B-917A-4703-A7F9-D69E75394EDF}" type="datetime1">
              <a:rPr lang="ru-RU" smtClean="0"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E60F5-F4FE-45DF-992D-7B5508AC788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EEB729B-2FF7-495F-8CC7-CD63FF8C07ED}" type="datetime1">
              <a:rPr lang="ru-RU" smtClean="0"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8AE60F5-F4FE-45DF-992D-7B5508AC788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5663-B1D1-4B2C-8E89-D34AC67D4B4B}" type="datetime1">
              <a:rPr lang="ru-RU" smtClean="0"/>
              <a:t>16.10.2019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E60F5-F4FE-45DF-992D-7B5508AC788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76D1F-F200-4100-A3AC-1D56C95EABB3}" type="datetime1">
              <a:rPr lang="ru-RU" smtClean="0"/>
              <a:t>16.10.2019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E60F5-F4FE-45DF-992D-7B5508AC788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FC0A1-B432-4684-9B10-93D05C6BE545}" type="datetime1">
              <a:rPr lang="ru-RU" smtClean="0"/>
              <a:t>16.10.2019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E60F5-F4FE-45DF-992D-7B5508AC788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66AD4-B8D1-4EAD-AACA-307D990D819F}" type="datetime1">
              <a:rPr lang="ru-RU" smtClean="0"/>
              <a:t>16.10.2019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E60F5-F4FE-45DF-992D-7B5508AC7884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02249-6A96-40F3-9190-CF0C7FBEB0A9}" type="datetime1">
              <a:rPr lang="ru-RU" smtClean="0"/>
              <a:t>16.10.2019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E60F5-F4FE-45DF-992D-7B5508AC788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EB33E-EF8C-40C4-95F9-1FCD31BDE21C}" type="datetime1">
              <a:rPr lang="ru-RU" smtClean="0"/>
              <a:t>16.10.2019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E60F5-F4FE-45DF-992D-7B5508AC788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206481B-C1DA-44D2-B9B3-7E1836F16ACB}" type="datetime1">
              <a:rPr lang="ru-RU" smtClean="0"/>
              <a:t>16.10.2019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8AE60F5-F4FE-45DF-992D-7B5508AC7884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124744"/>
            <a:ext cx="7200800" cy="2448272"/>
          </a:xfrm>
        </p:spPr>
        <p:txBody>
          <a:bodyPr>
            <a:noAutofit/>
          </a:bodyPr>
          <a:lstStyle/>
          <a:p>
            <a:pPr algn="l"/>
            <a:r>
              <a:rPr lang="ru-RU" sz="48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mby [RUS by Daymarius]" pitchFamily="2" charset="0"/>
              </a:rPr>
              <a:t>Безопасность в информационном сообществе</a:t>
            </a:r>
            <a:endParaRPr lang="ru-RU" sz="4800" b="1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omby [RUS by Daymarius]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3756298"/>
            <a:ext cx="6858000" cy="1112862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Давыдов Кирилл Андреевич</a:t>
            </a:r>
          </a:p>
          <a:p>
            <a:r>
              <a:rPr lang="ru-RU" sz="18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Учитель информатики </a:t>
            </a:r>
          </a:p>
          <a:p>
            <a:r>
              <a:rPr lang="ru-RU" sz="18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МБОУ «Лицей </a:t>
            </a:r>
            <a:r>
              <a:rPr lang="ru-RU" sz="18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№ 88 </a:t>
            </a:r>
            <a:r>
              <a:rPr lang="ru-RU" sz="18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г. Челябинска»</a:t>
            </a:r>
            <a:endParaRPr lang="ru-RU" sz="18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E60F5-F4FE-45DF-992D-7B5508AC7884}" type="slidenum">
              <a:rPr lang="ru-RU" smtClean="0">
                <a:solidFill>
                  <a:schemeClr val="bg1">
                    <a:lumMod val="95000"/>
                  </a:schemeClr>
                </a:solidFill>
              </a:rPr>
              <a:t>10</a:t>
            </a:fld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4800" spc="3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omby [RUS by Daymarius]" pitchFamily="2" charset="0"/>
              <a:ea typeface="+mj-ea"/>
              <a:cs typeface="+mj-cs"/>
            </a:endParaRPr>
          </a:p>
          <a:p>
            <a:pPr>
              <a:buNone/>
            </a:pPr>
            <a:endParaRPr lang="ru-RU" sz="4800" spc="3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omby [RUS by Daymarius]" pitchFamily="2" charset="0"/>
              <a:ea typeface="+mj-ea"/>
              <a:cs typeface="+mj-cs"/>
            </a:endParaRPr>
          </a:p>
          <a:p>
            <a:pPr algn="ctr">
              <a:buNone/>
            </a:pPr>
            <a:r>
              <a:rPr lang="ru-RU" sz="4800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mby [RUS by Daymarius]" pitchFamily="2" charset="0"/>
                <a:ea typeface="+mj-ea"/>
                <a:cs typeface="+mj-cs"/>
              </a:rPr>
              <a:t>Спасибо за внимание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mby [RUS by Daymarius]" pitchFamily="2" charset="0"/>
              </a:rPr>
              <a:t>Что такое </a:t>
            </a:r>
            <a:r>
              <a:rPr lang="ru-RU" sz="4800" spc="3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mby [RUS by Daymarius]" pitchFamily="2" charset="0"/>
              </a:rPr>
              <a:t>медиа</a:t>
            </a:r>
            <a:r>
              <a:rPr lang="ru-RU" sz="4800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mby [RUS by Daymarius]" pitchFamily="2" charset="0"/>
              </a:rPr>
              <a:t>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Медиа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 это обширное понятие, которое включает в себя всю совокупность информационных средств и приемов, служащих для передачи конкретному потребителю сообщения в той или иной форме.</a:t>
            </a:r>
            <a:endParaRPr lang="ru-RU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E60F5-F4FE-45DF-992D-7B5508AC7884}" type="slidenum">
              <a:rPr lang="ru-RU" smtClean="0">
                <a:solidFill>
                  <a:schemeClr val="bg1">
                    <a:lumMod val="85000"/>
                  </a:schemeClr>
                </a:solidFill>
              </a:rPr>
              <a:t>2</a:t>
            </a:fld>
            <a:endParaRPr lang="ru-RU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28AE60F5-F4FE-45DF-992D-7B5508AC7884}" type="slidenum">
              <a:rPr lang="ru-RU" smtClean="0">
                <a:solidFill>
                  <a:schemeClr val="bg1">
                    <a:lumMod val="85000"/>
                  </a:schemeClr>
                </a:solidFill>
              </a:rPr>
              <a:pPr/>
              <a:t>3</a:t>
            </a:fld>
            <a:endParaRPr lang="ru-RU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Безопасность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— состояние защищённости человека от психологического, физического или иного посягательства.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mby [RUS by Daymarius]" pitchFamily="2" charset="0"/>
              </a:rPr>
              <a:t>Что такое безопасность?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spc="3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mby [RUS by Daymarius]" pitchFamily="2" charset="0"/>
              </a:rPr>
              <a:t>Медиабезопасность</a:t>
            </a:r>
            <a:endParaRPr lang="ru-RU" sz="4800" spc="3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omby [RUS by Daymarius]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Медиабезопасность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это отсутствие риска, связанного с причинением информацией вреда здоровью и (или) физическому, психическому, духовному, нравственному развитию человека.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E60F5-F4FE-45DF-992D-7B5508AC7884}" type="slidenum">
              <a:rPr lang="ru-RU" smtClean="0">
                <a:solidFill>
                  <a:schemeClr val="bg1">
                    <a:lumMod val="85000"/>
                  </a:schemeClr>
                </a:solidFill>
              </a:rPr>
              <a:t>4</a:t>
            </a:fld>
            <a:endParaRPr lang="ru-RU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mby [RUS by Daymarius]" pitchFamily="2" charset="0"/>
              </a:rPr>
              <a:t>Источники опасности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Социальные сети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ru-RU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онлайн-платформа</a:t>
            </a:r>
            <a: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которую люди используют для общения, создания социальных отношений с другими людьми, которые имеют схожие интересы или </a:t>
            </a:r>
            <a:r>
              <a:rPr lang="ru-RU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офлайн-связи</a:t>
            </a:r>
            <a: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ru-RU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Месседжеры</a:t>
            </a:r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приложение для смартфона или персонального компьютера, позволяющая мгновенно обмениваться с друзьями текстовыми сообщениями, телефонными звонками и даже разговаривать с использованием видеосвязи</a:t>
            </a:r>
          </a:p>
          <a:p>
            <a:pPr>
              <a:buNone/>
            </a:pPr>
            <a:endParaRPr lang="ru-RU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Средства массовой информации (СМИ)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совокупность органов публичной передачи информации с помощью технических средств</a:t>
            </a:r>
          </a:p>
          <a:p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E60F5-F4FE-45DF-992D-7B5508AC7884}" type="slidenum">
              <a:rPr lang="ru-RU" smtClean="0">
                <a:solidFill>
                  <a:schemeClr val="bg1">
                    <a:lumMod val="85000"/>
                  </a:schemeClr>
                </a:solidFill>
              </a:rPr>
              <a:t>5</a:t>
            </a:fld>
            <a:endParaRPr lang="ru-RU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mby [RUS by Daymarius]" pitchFamily="2" charset="0"/>
              </a:rPr>
              <a:t>В чем опасность?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E60F5-F4FE-45DF-992D-7B5508AC7884}" type="slidenum">
              <a:rPr lang="ru-RU" smtClean="0">
                <a:solidFill>
                  <a:schemeClr val="bg1">
                    <a:lumMod val="85000"/>
                  </a:schemeClr>
                </a:solidFill>
              </a:rPr>
              <a:t>6</a:t>
            </a:fld>
            <a:endParaRPr lang="ru-RU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6" name="Рисунок 5" descr="Без имени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1160240"/>
            <a:ext cx="4717032" cy="4717032"/>
          </a:xfrm>
          <a:prstGeom prst="rect">
            <a:avLst/>
          </a:prstGeom>
        </p:spPr>
      </p:pic>
      <p:sp>
        <p:nvSpPr>
          <p:cNvPr id="8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5328592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Социальные сети:</a:t>
            </a:r>
            <a:endParaRPr lang="en-US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Личные данные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Мошенники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Буллинг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Фейки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mby [RUS by Daymarius]" pitchFamily="2" charset="0"/>
              </a:rPr>
              <a:t>В чем опасность?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E60F5-F4FE-45DF-992D-7B5508AC7884}" type="slidenum">
              <a:rPr lang="ru-RU" smtClean="0">
                <a:solidFill>
                  <a:schemeClr val="bg1">
                    <a:lumMod val="85000"/>
                  </a:schemeClr>
                </a:solidFill>
              </a:rPr>
              <a:t>7</a:t>
            </a:fld>
            <a:endParaRPr lang="ru-RU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5328592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Мессенджеры</a:t>
            </a:r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en-US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Мошенники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Буллинг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Спам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 descr="Без имени-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864096"/>
            <a:ext cx="5993904" cy="59939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mby [RUS by Daymarius]" pitchFamily="2" charset="0"/>
              </a:rPr>
              <a:t>В чем опасность?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E60F5-F4FE-45DF-992D-7B5508AC7884}" type="slidenum">
              <a:rPr lang="ru-RU" smtClean="0">
                <a:solidFill>
                  <a:schemeClr val="bg1">
                    <a:lumMod val="85000"/>
                  </a:schemeClr>
                </a:solidFill>
              </a:rPr>
              <a:t>8</a:t>
            </a:fld>
            <a:endParaRPr lang="ru-RU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5328592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СМИ:</a:t>
            </a:r>
            <a:endParaRPr lang="en-US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Недостоверная информация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Реклама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 descr="Без имени-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1213992"/>
            <a:ext cx="5400600" cy="54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mby [RUS by Daymarius]" pitchFamily="2" charset="0"/>
              </a:rPr>
              <a:t>Общие правила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E60F5-F4FE-45DF-992D-7B5508AC7884}" type="slidenum">
              <a:rPr lang="ru-RU" smtClean="0">
                <a:solidFill>
                  <a:schemeClr val="bg1">
                    <a:lumMod val="85000"/>
                  </a:schemeClr>
                </a:solidFill>
              </a:rPr>
              <a:t>9</a:t>
            </a:fld>
            <a:endParaRPr lang="ru-RU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8424936" cy="468052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ru-RU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публиковать </a:t>
            </a:r>
            <a:r>
              <a:rPr lang="ru-RU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излишне подробную </a:t>
            </a:r>
            <a:r>
              <a:rPr lang="ru-RU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личную информацию (адрес, номер телефона, личный фотографии)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lnSpc>
                <a:spcPct val="120000"/>
              </a:lnSpc>
            </a:pPr>
            <a:r>
              <a:rPr lang="ru-RU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вести личную переписку с незнакомыми людьми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lnSpc>
                <a:spcPct val="120000"/>
              </a:lnSpc>
            </a:pPr>
            <a:r>
              <a:rPr lang="ru-RU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реагировать на оскорбления, и не оскорблять других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sz="4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ru-RU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переходить по подозрительным ссылкам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 не отвечать на спам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lnSpc>
                <a:spcPct val="120000"/>
              </a:lnSpc>
            </a:pPr>
            <a:r>
              <a:rPr lang="ru-RU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Проверять информацию в нескольких источниках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sz="4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ru-RU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любой непонятной ситуации спрашивать совета и помощи у старших.</a:t>
            </a:r>
            <a:endParaRPr lang="en-US" sz="4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121</TotalTime>
  <Words>196</Words>
  <Application>Microsoft Office PowerPoint</Application>
  <PresentationFormat>Экран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Bookman Old Style</vt:lpstr>
      <vt:lpstr>Calibri</vt:lpstr>
      <vt:lpstr>Cambria</vt:lpstr>
      <vt:lpstr>Gill Sans MT</vt:lpstr>
      <vt:lpstr>Wingdings</vt:lpstr>
      <vt:lpstr>Wingdings 3</vt:lpstr>
      <vt:lpstr>Womby [RUS by Daymarius]</vt:lpstr>
      <vt:lpstr>Начальная</vt:lpstr>
      <vt:lpstr>Безопасность в информационном сообществе</vt:lpstr>
      <vt:lpstr>Что такое медиа?</vt:lpstr>
      <vt:lpstr>Что такое безопасность?</vt:lpstr>
      <vt:lpstr>Медиабезопасность</vt:lpstr>
      <vt:lpstr>Источники опасности</vt:lpstr>
      <vt:lpstr>В чем опасность?</vt:lpstr>
      <vt:lpstr>В чем опасность?</vt:lpstr>
      <vt:lpstr>В чем опасность?</vt:lpstr>
      <vt:lpstr>Общие правила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Медиабезопасность</dc:title>
  <dc:creator>Ольга</dc:creator>
  <cp:lastModifiedBy>Кудреватых МА</cp:lastModifiedBy>
  <cp:revision>14</cp:revision>
  <dcterms:created xsi:type="dcterms:W3CDTF">2019-10-15T14:48:06Z</dcterms:created>
  <dcterms:modified xsi:type="dcterms:W3CDTF">2019-10-16T09:46:39Z</dcterms:modified>
</cp:coreProperties>
</file>